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72" r:id="rId8"/>
    <p:sldId id="261" r:id="rId9"/>
    <p:sldId id="273" r:id="rId10"/>
    <p:sldId id="270" r:id="rId11"/>
    <p:sldId id="278" r:id="rId12"/>
    <p:sldId id="274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957248"/>
            <a:ext cx="8848345" cy="4707168"/>
            <a:chOff x="1669293" y="957248"/>
            <a:chExt cx="8848345" cy="4707168"/>
          </a:xfrm>
        </p:grpSpPr>
        <p:sp>
          <p:nvSpPr>
            <p:cNvPr id="39" name="Rectangle 38"/>
            <p:cNvSpPr/>
            <p:nvPr/>
          </p:nvSpPr>
          <p:spPr>
            <a:xfrm>
              <a:off x="1674042" y="957248"/>
              <a:ext cx="8843596" cy="9454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1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6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3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4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9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9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8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B73BD-DBCB-44E2-B827-AD7BDA3EA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56181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Мероприятия, проведённые</a:t>
            </a:r>
            <a:br>
              <a:rPr lang="ru-RU" dirty="0"/>
            </a:br>
            <a:r>
              <a:rPr lang="ru-RU" dirty="0"/>
              <a:t>для учащихся лицея, </a:t>
            </a:r>
            <a:br>
              <a:rPr lang="ru-RU" dirty="0"/>
            </a:br>
            <a:r>
              <a:rPr lang="ru-RU" dirty="0"/>
              <a:t>на тему «Здоровое питание»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192A57-B642-47A0-8F65-1819C2D2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951899"/>
            <a:ext cx="8673427" cy="990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лицей г. Янаул муниципального района </a:t>
            </a:r>
            <a:r>
              <a:rPr lang="ru-RU" sz="2000" dirty="0" err="1">
                <a:solidFill>
                  <a:schemeClr val="bg1"/>
                </a:solidFill>
              </a:rPr>
              <a:t>Янаульский</a:t>
            </a:r>
            <a:r>
              <a:rPr lang="ru-RU" sz="2000" dirty="0">
                <a:solidFill>
                  <a:schemeClr val="bg1"/>
                </a:solidFill>
              </a:rPr>
              <a:t> район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Республики Башкортостан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F7FA4B-A958-4057-8C37-D42FE2BD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90" y="0"/>
            <a:ext cx="1036110" cy="14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2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Флешмоб «Заботьтесь о полости рта и улыбайтесь всю жизнь» для учащихся 7-х классов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F8BC4FD-91FF-43AC-8B4F-D24405D14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80932"/>
            <a:ext cx="6281738" cy="3813220"/>
          </a:xfrm>
        </p:spPr>
      </p:pic>
    </p:spTree>
    <p:extLst>
      <p:ext uri="{BB962C8B-B14F-4D97-AF65-F5344CB8AC3E}">
        <p14:creationId xmlns:p14="http://schemas.microsoft.com/office/powerpoint/2010/main" val="424790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нас проходит «Урок здоровья» со стоматологом </a:t>
            </a:r>
            <a:r>
              <a:rPr lang="ru-RU" dirty="0" err="1" smtClean="0"/>
              <a:t>Раяновой</a:t>
            </a:r>
            <a:r>
              <a:rPr lang="ru-RU" dirty="0" smtClean="0"/>
              <a:t> Н.А.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УСЛАН\Downloads\-5465653249655821885_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92" y="899410"/>
            <a:ext cx="6225915" cy="46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0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4214E-DAAD-4470-9662-3319FF9F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Мастер-класс от поваров кафе «</a:t>
            </a:r>
            <a:r>
              <a:rPr lang="en-US" dirty="0"/>
              <a:t>Eli House</a:t>
            </a:r>
            <a:r>
              <a:rPr lang="ru-RU" dirty="0"/>
              <a:t>» г. Янаул для 7А класса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9233E17-E62D-4EBE-BFA1-33078CCE3B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35" y="430051"/>
            <a:ext cx="4568299" cy="58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7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Экскурсия в заготовочном цеху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ЛАН\Downloads\IMG_20231019_100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79" y="794479"/>
            <a:ext cx="6190591" cy="52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7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Поздравление наших любимых поваров</a:t>
            </a:r>
            <a:endParaRPr lang="ru-RU" dirty="0"/>
          </a:p>
        </p:txBody>
      </p:sp>
      <p:pic>
        <p:nvPicPr>
          <p:cNvPr id="2050" name="Picture 2" descr="C:\Users\РУСЛАН\Downloads\-5303278884294348950_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979668"/>
            <a:ext cx="6281738" cy="28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1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Классный час «Правила питания» в 3Г классе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8E20B84-084A-460F-82E9-73EA9BC64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98753"/>
            <a:ext cx="6281738" cy="4657319"/>
          </a:xfrm>
        </p:spPr>
      </p:pic>
    </p:spTree>
    <p:extLst>
      <p:ext uri="{BB962C8B-B14F-4D97-AF65-F5344CB8AC3E}">
        <p14:creationId xmlns:p14="http://schemas.microsoft.com/office/powerpoint/2010/main" val="45654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Уроки здоровья с диетологом-психологом </a:t>
            </a:r>
            <a:r>
              <a:rPr lang="ru-RU" sz="3600" dirty="0" err="1"/>
              <a:t>Мардановой</a:t>
            </a:r>
            <a:r>
              <a:rPr lang="ru-RU" sz="3600" dirty="0"/>
              <a:t> Э.Д.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2D10228-C441-4C38-84F5-9479860B3E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098753"/>
            <a:ext cx="6281738" cy="465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5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Уроки здоровья с диетологом-психологом </a:t>
            </a:r>
            <a:r>
              <a:rPr lang="ru-RU" sz="3600" dirty="0" err="1"/>
              <a:t>Мардановой</a:t>
            </a:r>
            <a:r>
              <a:rPr lang="ru-RU" sz="3600" dirty="0"/>
              <a:t> Э.Д.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05BF068-AD6A-469A-95F6-B0C600E5C6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098753"/>
            <a:ext cx="6281738" cy="465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1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Классный час «Здоровое питание» в 9А классе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FBF3FF3-C573-4EBF-8991-A28A483C0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18" y="392728"/>
            <a:ext cx="4432762" cy="5910350"/>
          </a:xfrm>
        </p:spPr>
      </p:pic>
    </p:spTree>
    <p:extLst>
      <p:ext uri="{BB962C8B-B14F-4D97-AF65-F5344CB8AC3E}">
        <p14:creationId xmlns:p14="http://schemas.microsoft.com/office/powerpoint/2010/main" val="314661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Мастер-класс от старшего школьного повара «</a:t>
            </a:r>
            <a:r>
              <a:rPr lang="ru-RU" sz="3600" dirty="0" err="1"/>
              <a:t>Вакбалеш</a:t>
            </a:r>
            <a:r>
              <a:rPr lang="ru-RU" sz="3600" dirty="0"/>
              <a:t>» для 9А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DB8534D-133E-4C72-96BB-63F618B22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106862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Мастер-класс от старшего школьного повара «</a:t>
            </a:r>
            <a:r>
              <a:rPr lang="ru-RU" sz="3600" dirty="0" err="1"/>
              <a:t>Вакбалеш</a:t>
            </a:r>
            <a:r>
              <a:rPr lang="ru-RU" sz="3600" dirty="0"/>
              <a:t>» для 9А класса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CDA5EDD-5BEA-472C-B0C7-E663AA7D0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187744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Конкурс рисунков «Зубы – зеркало здоровья» для учащихся 5-6 классов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6ED0421-D9EE-4B34-98B7-9C29BABF7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116099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Конкурс рисунков «Зубы – зеркало здоровья» для учащихся 5-6 классов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A592DC7-CA97-44C5-B251-6D970C4E1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34278"/>
            <a:ext cx="6281738" cy="3859873"/>
          </a:xfrm>
        </p:spPr>
      </p:pic>
    </p:spTree>
    <p:extLst>
      <p:ext uri="{BB962C8B-B14F-4D97-AF65-F5344CB8AC3E}">
        <p14:creationId xmlns:p14="http://schemas.microsoft.com/office/powerpoint/2010/main" val="147508295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98</TotalTime>
  <Words>144</Words>
  <Application>Microsoft Office PowerPoint</Application>
  <PresentationFormat>Произвольный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Атлас</vt:lpstr>
      <vt:lpstr>Мероприятия, проведённые для учащихся лицея,  на тему «Здоровое питание» </vt:lpstr>
      <vt:lpstr>Классный час «Правила питания» в 3Г классе </vt:lpstr>
      <vt:lpstr>Уроки здоровья с диетологом-психологом Мардановой Э.Д. </vt:lpstr>
      <vt:lpstr>Уроки здоровья с диетологом-психологом Мардановой Э.Д. </vt:lpstr>
      <vt:lpstr>Классный час «Здоровое питание» в 9А классе</vt:lpstr>
      <vt:lpstr>Мастер-класс от старшего школьного повара «Вакбалеш» для 9А класса</vt:lpstr>
      <vt:lpstr>Мастер-класс от старшего школьного повара «Вакбалеш» для 9А класса</vt:lpstr>
      <vt:lpstr>Конкурс рисунков «Зубы – зеркало здоровья» для учащихся 5-6 классов</vt:lpstr>
      <vt:lpstr>Конкурс рисунков «Зубы – зеркало здоровья» для учащихся 5-6 классов</vt:lpstr>
      <vt:lpstr>Флешмоб «Заботьтесь о полости рта и улыбайтесь всю жизнь» для учащихся 7-х классов</vt:lpstr>
      <vt:lpstr>У нас проходит «Урок здоровья» со стоматологом Раяновой Н.А.</vt:lpstr>
      <vt:lpstr>Мастер-класс от поваров кафе «Eli House» г. Янаул для 7А класса</vt:lpstr>
      <vt:lpstr>Экскурсия в заготовочном цеху</vt:lpstr>
      <vt:lpstr>Поздравление наших любимых поваров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Оснащение  школьной  столовой и кухни</dc:title>
  <dc:creator> </dc:creator>
  <cp:lastModifiedBy>РУСЛАН</cp:lastModifiedBy>
  <cp:revision>11</cp:revision>
  <dcterms:created xsi:type="dcterms:W3CDTF">2023-04-16T13:27:18Z</dcterms:created>
  <dcterms:modified xsi:type="dcterms:W3CDTF">2024-03-26T14:48:13Z</dcterms:modified>
</cp:coreProperties>
</file>