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926660"/>
            <a:ext cx="8848345" cy="4737758"/>
            <a:chOff x="1669293" y="1096983"/>
            <a:chExt cx="8848345" cy="45674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096983"/>
              <a:ext cx="8843596" cy="805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3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4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9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A82244-3525-4C88-A4B1-FA86D2BF15E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342F924-088C-476D-A418-C992DEA44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B73BD-DBCB-44E2-B827-AD7BDA3EA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253900"/>
          </a:xfrm>
        </p:spPr>
        <p:txBody>
          <a:bodyPr>
            <a:normAutofit/>
          </a:bodyPr>
          <a:lstStyle/>
          <a:p>
            <a:r>
              <a:rPr lang="ru-RU" dirty="0"/>
              <a:t>Оснащение </a:t>
            </a:r>
            <a:br>
              <a:rPr lang="ru-RU" dirty="0"/>
            </a:br>
            <a:r>
              <a:rPr lang="ru-RU" dirty="0"/>
              <a:t>школьной </a:t>
            </a:r>
            <a:br>
              <a:rPr lang="ru-RU" dirty="0"/>
            </a:br>
            <a:r>
              <a:rPr lang="ru-RU" dirty="0"/>
              <a:t>столовой и кухни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192A57-B642-47A0-8F65-1819C2D2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908145"/>
            <a:ext cx="8673427" cy="925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лицей г. Янаул муниципального района </a:t>
            </a:r>
            <a:r>
              <a:rPr lang="ru-RU" dirty="0" err="1">
                <a:solidFill>
                  <a:schemeClr val="bg1"/>
                </a:solidFill>
              </a:rPr>
              <a:t>Янаульский</a:t>
            </a:r>
            <a:r>
              <a:rPr lang="ru-RU" dirty="0">
                <a:solidFill>
                  <a:schemeClr val="bg1"/>
                </a:solidFill>
              </a:rPr>
              <a:t> район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Республики Башкортостан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3608CB-FDE3-4B44-A6DF-329E7A139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90" y="0"/>
            <a:ext cx="1036110" cy="14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Холодильник для суточных проб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2AAAF07-2E06-453E-8E3A-506121404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1" y="949041"/>
            <a:ext cx="6675793" cy="4680000"/>
          </a:xfrm>
        </p:spPr>
      </p:pic>
    </p:spTree>
    <p:extLst>
      <p:ext uri="{BB962C8B-B14F-4D97-AF65-F5344CB8AC3E}">
        <p14:creationId xmlns:p14="http://schemas.microsoft.com/office/powerpoint/2010/main" val="1340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57" y="869430"/>
            <a:ext cx="4182254" cy="51116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 новый </a:t>
            </a:r>
            <a:r>
              <a:rPr lang="ru-RU" sz="2000" dirty="0" err="1" smtClean="0"/>
              <a:t>пароконвектомат</a:t>
            </a:r>
            <a:r>
              <a:rPr lang="ru-RU" sz="2000" dirty="0" smtClean="0"/>
              <a:t>.  </a:t>
            </a:r>
            <a:r>
              <a:rPr lang="ru-RU" sz="2000" dirty="0" smtClean="0"/>
              <a:t>Вид </a:t>
            </a:r>
            <a:r>
              <a:rPr lang="ru-RU" sz="2000" dirty="0"/>
              <a:t>преимущественно профессионального кухонного теплового оборудования, который использует различные режимы сочетания пара и принудительной конвекции для приготовления </a:t>
            </a:r>
            <a:r>
              <a:rPr lang="ru-RU" sz="2000" dirty="0" smtClean="0"/>
              <a:t>пищи.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23BC2E0-A5D3-4EB5-8519-71A94516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97" y="955319"/>
            <a:ext cx="6722446" cy="4680000"/>
          </a:xfrm>
        </p:spPr>
      </p:pic>
    </p:spTree>
    <p:extLst>
      <p:ext uri="{BB962C8B-B14F-4D97-AF65-F5344CB8AC3E}">
        <p14:creationId xmlns:p14="http://schemas.microsoft.com/office/powerpoint/2010/main" val="111964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Мясной цех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EFD34DE-83B0-4D1D-AFC7-264C4F40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43" y="1186775"/>
            <a:ext cx="6788556" cy="4182894"/>
          </a:xfrm>
        </p:spPr>
      </p:pic>
    </p:spTree>
    <p:extLst>
      <p:ext uri="{BB962C8B-B14F-4D97-AF65-F5344CB8AC3E}">
        <p14:creationId xmlns:p14="http://schemas.microsoft.com/office/powerpoint/2010/main" val="66567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Морозильник для мяса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0AE1BB30-2FEC-4BC2-8625-42BB8D7D6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6" y="1089000"/>
            <a:ext cx="6720461" cy="4680000"/>
          </a:xfrm>
        </p:spPr>
      </p:pic>
    </p:spTree>
    <p:extLst>
      <p:ext uri="{BB962C8B-B14F-4D97-AF65-F5344CB8AC3E}">
        <p14:creationId xmlns:p14="http://schemas.microsoft.com/office/powerpoint/2010/main" val="323274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орозильники 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0486C0A-D1F6-4CD7-A211-1D6C6ACC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2" y="900607"/>
            <a:ext cx="6694454" cy="4680000"/>
          </a:xfrm>
        </p:spPr>
      </p:pic>
    </p:spTree>
    <p:extLst>
      <p:ext uri="{BB962C8B-B14F-4D97-AF65-F5344CB8AC3E}">
        <p14:creationId xmlns:p14="http://schemas.microsoft.com/office/powerpoint/2010/main" val="160210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Холодильник для молочных продуктов</a:t>
            </a:r>
            <a:endParaRPr lang="ru-RU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D2169F9-98C5-4CAE-B0D8-19B9B3B34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30" y="903809"/>
            <a:ext cx="6675792" cy="4680000"/>
          </a:xfrm>
        </p:spPr>
      </p:pic>
    </p:spTree>
    <p:extLst>
      <p:ext uri="{BB962C8B-B14F-4D97-AF65-F5344CB8AC3E}">
        <p14:creationId xmlns:p14="http://schemas.microsoft.com/office/powerpoint/2010/main" val="183308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чего начинается  столовая? Конечно же с гигиены рук!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CDB91ED-C12E-49FD-B0EE-76623417E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8" y="933060"/>
            <a:ext cx="7031508" cy="4680000"/>
          </a:xfrm>
        </p:spPr>
      </p:pic>
    </p:spTree>
    <p:extLst>
      <p:ext uri="{BB962C8B-B14F-4D97-AF65-F5344CB8AC3E}">
        <p14:creationId xmlns:p14="http://schemas.microsoft.com/office/powerpoint/2010/main" val="190475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нас много информационных стендов о полезности витаминов, для подрастающего организма. 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8030AC4-DC72-4CD1-B795-B7EC78812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82" y="1089000"/>
            <a:ext cx="7031509" cy="4680000"/>
          </a:xfrm>
        </p:spPr>
      </p:pic>
    </p:spTree>
    <p:extLst>
      <p:ext uri="{BB962C8B-B14F-4D97-AF65-F5344CB8AC3E}">
        <p14:creationId xmlns:p14="http://schemas.microsoft.com/office/powerpoint/2010/main" val="314661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Каждый  день наш старший повар вывешивает новое меню, для ознакомления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D46F873-1D33-4139-8649-ABDD5DE4F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36" y="1001024"/>
            <a:ext cx="7031509" cy="4680000"/>
          </a:xfrm>
        </p:spPr>
      </p:pic>
    </p:spTree>
    <p:extLst>
      <p:ext uri="{BB962C8B-B14F-4D97-AF65-F5344CB8AC3E}">
        <p14:creationId xmlns:p14="http://schemas.microsoft.com/office/powerpoint/2010/main" val="106862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Информация о полезности каш</a:t>
            </a:r>
            <a:endParaRPr lang="ru-RU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A1ED7A0-742C-4C11-9A3C-A688C80F7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98" y="926379"/>
            <a:ext cx="7031509" cy="4680000"/>
          </a:xfrm>
        </p:spPr>
      </p:pic>
    </p:spTree>
    <p:extLst>
      <p:ext uri="{BB962C8B-B14F-4D97-AF65-F5344CB8AC3E}">
        <p14:creationId xmlns:p14="http://schemas.microsoft.com/office/powerpoint/2010/main" val="116099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Наша столовая находится на первом этаже школьного здания. Каждый день мы питаемся в столовой, которая работает 5 дней в </a:t>
            </a:r>
            <a:r>
              <a:rPr lang="ru-RU" sz="3200" dirty="0"/>
              <a:t>неделю.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AC92CD2-AADE-4EFC-BD19-637C0ED6E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06" y="962455"/>
            <a:ext cx="6657133" cy="4680000"/>
          </a:xfrm>
        </p:spPr>
      </p:pic>
    </p:spTree>
    <p:extLst>
      <p:ext uri="{BB962C8B-B14F-4D97-AF65-F5344CB8AC3E}">
        <p14:creationId xmlns:p14="http://schemas.microsoft.com/office/powerpoint/2010/main" val="424790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Чистая, здоровая школьная столовая! Здесь уютно и, на диво, очень стильно и красиво. Элегантно дружно в ряд стулья и столы стоят. Пахнет вкусно, аппетитно, здесь накормят очень сытно.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DF18FCA2-3B5C-471A-A607-4B2BC87AC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1" y="865066"/>
            <a:ext cx="6647802" cy="4680000"/>
          </a:xfrm>
        </p:spPr>
      </p:pic>
    </p:spTree>
    <p:extLst>
      <p:ext uri="{BB962C8B-B14F-4D97-AF65-F5344CB8AC3E}">
        <p14:creationId xmlns:p14="http://schemas.microsoft.com/office/powerpoint/2010/main" val="172767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Раздаточный цех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36AD7D3-1CAF-40B6-BC00-66ABAD5F6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7" y="1089000"/>
            <a:ext cx="6647801" cy="4680000"/>
          </a:xfrm>
        </p:spPr>
      </p:pic>
    </p:spTree>
    <p:extLst>
      <p:ext uri="{BB962C8B-B14F-4D97-AF65-F5344CB8AC3E}">
        <p14:creationId xmlns:p14="http://schemas.microsoft.com/office/powerpoint/2010/main" val="334567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6343A7-84CC-4881-9B95-8EC7A48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Горячий цех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7F5179F-771D-4F0E-9DAA-A3B34C252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00" y="955319"/>
            <a:ext cx="6573156" cy="4680000"/>
          </a:xfrm>
        </p:spPr>
      </p:pic>
    </p:spTree>
    <p:extLst>
      <p:ext uri="{BB962C8B-B14F-4D97-AF65-F5344CB8AC3E}">
        <p14:creationId xmlns:p14="http://schemas.microsoft.com/office/powerpoint/2010/main" val="4177002526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103</TotalTime>
  <Words>156</Words>
  <Application>Microsoft Office PowerPoint</Application>
  <PresentationFormat>Произвольный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Атлас</vt:lpstr>
      <vt:lpstr>Оснащение  школьной  столовой и кухни</vt:lpstr>
      <vt:lpstr>С чего начинается  столовая? Конечно же с гигиены рук! </vt:lpstr>
      <vt:lpstr>У нас много информационных стендов о полезности витаминов, для подрастающего организма. </vt:lpstr>
      <vt:lpstr>Каждый  день наш старший повар вывешивает новое меню, для ознакомления</vt:lpstr>
      <vt:lpstr>Информация о полезности каш</vt:lpstr>
      <vt:lpstr>Наша столовая находится на первом этаже школьного здания. Каждый день мы питаемся в столовой, которая работает 5 дней в неделю.</vt:lpstr>
      <vt:lpstr>Чистая, здоровая школьная столовая! Здесь уютно и, на диво, очень стильно и красиво. Элегантно дружно в ряд стулья и столы стоят. Пахнет вкусно, аппетитно, здесь накормят очень сытно.</vt:lpstr>
      <vt:lpstr>Раздаточный цех</vt:lpstr>
      <vt:lpstr>Горячий цех</vt:lpstr>
      <vt:lpstr>Холодильник для суточных проб</vt:lpstr>
      <vt:lpstr>Наш новый пароконвектомат.  Вид преимущественно профессионального кухонного теплового оборудования, который использует различные режимы сочетания пара и принудительной конвекции для приготовления пищи.</vt:lpstr>
      <vt:lpstr>Мясной цех</vt:lpstr>
      <vt:lpstr>Морозильник для мяса</vt:lpstr>
      <vt:lpstr>Морозильники </vt:lpstr>
      <vt:lpstr>Холодильник для молочных продуктов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 школьной  столовой и кухни</dc:title>
  <dc:creator> </dc:creator>
  <cp:lastModifiedBy>РУСЛАН</cp:lastModifiedBy>
  <cp:revision>9</cp:revision>
  <cp:lastPrinted>2023-04-18T18:19:00Z</cp:lastPrinted>
  <dcterms:created xsi:type="dcterms:W3CDTF">2023-04-16T13:27:18Z</dcterms:created>
  <dcterms:modified xsi:type="dcterms:W3CDTF">2023-04-18T18:19:05Z</dcterms:modified>
</cp:coreProperties>
</file>